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5" r:id="rId7"/>
    <p:sldId id="266" r:id="rId8"/>
    <p:sldId id="264" r:id="rId9"/>
    <p:sldId id="267" r:id="rId10"/>
    <p:sldId id="268" r:id="rId11"/>
    <p:sldId id="260" r:id="rId12"/>
    <p:sldId id="269" r:id="rId13"/>
    <p:sldId id="270" r:id="rId14"/>
    <p:sldId id="261" r:id="rId15"/>
    <p:sldId id="271" r:id="rId16"/>
    <p:sldId id="273" r:id="rId17"/>
    <p:sldId id="274" r:id="rId18"/>
    <p:sldId id="275" r:id="rId19"/>
    <p:sldId id="278" r:id="rId20"/>
    <p:sldId id="276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021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15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275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691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807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248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166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031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5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367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364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FD417-2A64-4055-94D5-E8140FF23D00}" type="datetimeFigureOut">
              <a:rPr lang="zh-CN" altLang="en-US" smtClean="0"/>
              <a:t>2023/2/5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8C973-E562-40B7-AA6E-5CB2EC98A5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926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2326"/>
            <a:ext cx="12192000" cy="573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00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02" y="0"/>
            <a:ext cx="103825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795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2385"/>
            <a:ext cx="12192000" cy="4873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660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0448"/>
            <a:ext cx="12192000" cy="467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3511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085" y="0"/>
            <a:ext cx="100158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42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6141"/>
            <a:ext cx="12192000" cy="56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44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9207"/>
            <a:ext cx="12192000" cy="465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986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689"/>
            <a:ext cx="12192000" cy="650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194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4818"/>
            <a:ext cx="12192000" cy="486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10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5430"/>
            <a:ext cx="12192000" cy="506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88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" y="252412"/>
            <a:ext cx="121253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62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276225"/>
            <a:ext cx="11544300" cy="630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278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659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2774"/>
            <a:ext cx="12192000" cy="58724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0955" y="3381830"/>
            <a:ext cx="3742592" cy="347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61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7374"/>
            <a:ext cx="12192000" cy="538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9618"/>
            <a:ext cx="12192000" cy="589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383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9852"/>
            <a:ext cx="12192000" cy="631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045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12" y="0"/>
            <a:ext cx="10970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894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" y="123825"/>
            <a:ext cx="12030075" cy="661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98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2248"/>
            <a:ext cx="12192000" cy="46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69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宽屏</PresentationFormat>
  <Paragraphs>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28</cp:revision>
  <dcterms:created xsi:type="dcterms:W3CDTF">2023-02-05T14:28:31Z</dcterms:created>
  <dcterms:modified xsi:type="dcterms:W3CDTF">2023-02-05T14:43:49Z</dcterms:modified>
</cp:coreProperties>
</file>

<file path=docProps/thumbnail.jpeg>
</file>